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11" r:id="rId2"/>
    <p:sldId id="326" r:id="rId3"/>
    <p:sldId id="327" r:id="rId4"/>
    <p:sldId id="323" r:id="rId5"/>
    <p:sldId id="335" r:id="rId6"/>
    <p:sldId id="325" r:id="rId7"/>
    <p:sldId id="328" r:id="rId8"/>
    <p:sldId id="337" r:id="rId9"/>
    <p:sldId id="331" r:id="rId10"/>
    <p:sldId id="332" r:id="rId11"/>
    <p:sldId id="333" r:id="rId12"/>
    <p:sldId id="339" r:id="rId13"/>
    <p:sldId id="336" r:id="rId14"/>
    <p:sldId id="334" r:id="rId15"/>
    <p:sldId id="338" r:id="rId16"/>
    <p:sldId id="32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orient="horz" pos="2167">
          <p15:clr>
            <a:srgbClr val="A4A3A4"/>
          </p15:clr>
        </p15:guide>
        <p15:guide id="3" orient="horz" pos="3026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2176">
          <p15:clr>
            <a:srgbClr val="A4A3A4"/>
          </p15:clr>
        </p15:guide>
        <p15:guide id="6" orient="horz" pos="265">
          <p15:clr>
            <a:srgbClr val="A4A3A4"/>
          </p15:clr>
        </p15:guide>
        <p15:guide id="7" orient="horz" pos="1796">
          <p15:clr>
            <a:srgbClr val="A4A3A4"/>
          </p15:clr>
        </p15:guide>
        <p15:guide id="8" orient="horz" pos="972">
          <p15:clr>
            <a:srgbClr val="A4A3A4"/>
          </p15:clr>
        </p15:guide>
        <p15:guide id="9" pos="5462">
          <p15:clr>
            <a:srgbClr val="A4A3A4"/>
          </p15:clr>
        </p15:guide>
        <p15:guide id="10" pos="3209">
          <p15:clr>
            <a:srgbClr val="A4A3A4"/>
          </p15:clr>
        </p15:guide>
        <p15:guide id="11" pos="249">
          <p15:clr>
            <a:srgbClr val="A4A3A4"/>
          </p15:clr>
        </p15:guide>
        <p15:guide id="12" pos="40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7" autoAdjust="0"/>
    <p:restoredTop sz="97179" autoAdjust="0"/>
  </p:normalViewPr>
  <p:slideViewPr>
    <p:cSldViewPr snapToGrid="0" snapToObjects="1">
      <p:cViewPr varScale="1">
        <p:scale>
          <a:sx n="190" d="100"/>
          <a:sy n="190" d="100"/>
        </p:scale>
        <p:origin x="1648" y="208"/>
      </p:cViewPr>
      <p:guideLst>
        <p:guide orient="horz" pos="2200"/>
        <p:guide orient="horz" pos="2167"/>
        <p:guide orient="horz" pos="3026"/>
        <p:guide orient="horz" pos="2160"/>
        <p:guide orient="horz" pos="2176"/>
        <p:guide orient="horz" pos="265"/>
        <p:guide orient="horz" pos="1796"/>
        <p:guide orient="horz" pos="972"/>
        <p:guide pos="5462"/>
        <p:guide pos="3209"/>
        <p:guide pos="249"/>
        <p:guide pos="40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67B8D-A541-4FA8-A93B-5F667CBCA6C7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BA35F-7CC3-4815-8E62-E38EE2F764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2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C43-D99C-F84D-8803-D65E33F626ED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03-5EC5-AF4B-943F-CAC6EA899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5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C43-D99C-F84D-8803-D65E33F626ED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03-5EC5-AF4B-943F-CAC6EA899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87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C43-D99C-F84D-8803-D65E33F626ED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03-5EC5-AF4B-943F-CAC6EA899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6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C43-D99C-F84D-8803-D65E33F626ED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03-5EC5-AF4B-943F-CAC6EA899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52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C43-D99C-F84D-8803-D65E33F626ED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03-5EC5-AF4B-943F-CAC6EA899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1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C43-D99C-F84D-8803-D65E33F626ED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03-5EC5-AF4B-943F-CAC6EA899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0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C43-D99C-F84D-8803-D65E33F626ED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03-5EC5-AF4B-943F-CAC6EA899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5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C43-D99C-F84D-8803-D65E33F626ED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03-5EC5-AF4B-943F-CAC6EA899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C43-D99C-F84D-8803-D65E33F626ED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03-5EC5-AF4B-943F-CAC6EA899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8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C43-D99C-F84D-8803-D65E33F626ED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03-5EC5-AF4B-943F-CAC6EA899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0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1C43-D99C-F84D-8803-D65E33F626ED}" type="datetimeFigureOut">
              <a:rPr lang="en-US" smtClean="0"/>
              <a:t>9/2/18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FA03-5EC5-AF4B-943F-CAC6EA8992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6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UMIACS_Amitabh_tertiary_lt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-50446"/>
            <a:ext cx="9144001" cy="6460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91C11C43-D99C-F84D-8803-D65E33F626ED}" type="datetimeFigureOut">
              <a:rPr lang="en-US" smtClean="0"/>
              <a:pPr/>
              <a:t>9/2/18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4590FA03-5EC5-AF4B-943F-CAC6EA8992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8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0E23B6-24F5-9B45-BF9E-E309E40226FC}"/>
              </a:ext>
            </a:extLst>
          </p:cNvPr>
          <p:cNvSpPr txBox="1"/>
          <p:nvPr/>
        </p:nvSpPr>
        <p:spPr>
          <a:xfrm>
            <a:off x="0" y="113969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A3339"/>
                </a:solidFill>
                <a:latin typeface="Interstate-Regular"/>
                <a:ea typeface="Segoe UI" panose="020B0502040204020203" pitchFamily="34" charset="0"/>
                <a:cs typeface="Interstate-Regular"/>
              </a:rPr>
              <a:t>A Celebration of Jack Minker’s Career</a:t>
            </a:r>
          </a:p>
          <a:p>
            <a:pPr algn="ctr"/>
            <a:r>
              <a:rPr lang="en-US" sz="2800" dirty="0">
                <a:solidFill>
                  <a:srgbClr val="AA3339"/>
                </a:solidFill>
                <a:latin typeface="Interstate-Regular"/>
                <a:ea typeface="Segoe UI" panose="020B0502040204020203" pitchFamily="34" charset="0"/>
                <a:cs typeface="Interstate-Regular"/>
              </a:rPr>
              <a:t>September 21,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08F780-FE82-1C4F-9FF6-252248BE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06" y="2514599"/>
            <a:ext cx="3037637" cy="38427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8937DF-53FB-784B-BD5D-CCD22DAA9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365" y="5097852"/>
            <a:ext cx="3496235" cy="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17E50D-7F1E-6640-843F-F5128182D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50" y="1349562"/>
            <a:ext cx="7452669" cy="443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6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DFB6F9-9DD4-9645-8494-ACB779254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25" y="569630"/>
            <a:ext cx="7836391" cy="56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8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DD378-407D-0A4C-B17C-C9985F16F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82" y="988359"/>
            <a:ext cx="750472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3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F0235-0DA8-F34B-B5B8-3180C357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32" y="0"/>
            <a:ext cx="4075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3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22450A-5DBA-8347-B616-CB618E0B0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52" y="356347"/>
            <a:ext cx="7693326" cy="615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9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E966D-85C0-8D42-A1EB-27074D339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48" y="995082"/>
            <a:ext cx="7772904" cy="478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8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F0AFB0-3F41-F248-A120-50E2F61E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54" y="2415241"/>
            <a:ext cx="4000500" cy="242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C8824-5918-5144-8688-8C45618F2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942" y="1284941"/>
            <a:ext cx="34036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3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7EFC5-11C7-6943-94D5-8CCF6BDBD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622" y="563655"/>
            <a:ext cx="2692400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3BB9C-08E0-504B-8782-5E0BD22D2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91" y="559223"/>
            <a:ext cx="3468204" cy="5586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0BD938-9DDF-2847-AF22-E6DF7890C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031" y="3611282"/>
            <a:ext cx="3785583" cy="253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3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26A244-A476-5B4E-B4D6-28C69958C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769" y="1876425"/>
            <a:ext cx="3492500" cy="328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DA04BE-025B-274D-AFCF-094F8479F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69" y="1125445"/>
            <a:ext cx="3880704" cy="479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12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C18475-33F0-B34F-B70F-1878ED6B1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64" y="1864980"/>
            <a:ext cx="2660114" cy="34697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0DECCC-E9BB-B64C-81BB-CB5C490FF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98" y="1225922"/>
            <a:ext cx="4313889" cy="474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781886-EB89-EA4A-8951-EA55EFC7D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76" y="759516"/>
            <a:ext cx="7032811" cy="575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0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1F8649-FE7D-5845-95AE-E57250034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58" y="1900330"/>
            <a:ext cx="3708400" cy="31369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4B7702-E1E3-D74E-BE93-30415B24A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205" y="777314"/>
            <a:ext cx="3810000" cy="24384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528724-72F9-2348-B928-1E21C897A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205" y="3617259"/>
            <a:ext cx="4214435" cy="283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5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7BA578-4E47-994A-9EB3-AA4175E46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554" y="725393"/>
            <a:ext cx="6200587" cy="574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5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9063F3-D215-464D-8383-14A1CF9C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86" y="826994"/>
            <a:ext cx="8209784" cy="53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6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A6B066-91DA-7143-B4C1-836D14D77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2" y="432546"/>
            <a:ext cx="7812209" cy="590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7000">
        <p:fade/>
      </p:transition>
    </mc:Choice>
    <mc:Fallback>
      <p:transition spd="med" advClick="0" advTm="7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8748</TotalTime>
  <Words>10</Words>
  <Application>Microsoft Macintosh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Interstate-Regular</vt:lpstr>
      <vt:lpstr>Segoe UI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UMIACS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Ventsias</dc:creator>
  <cp:lastModifiedBy>Tom Ventsias</cp:lastModifiedBy>
  <cp:revision>834</cp:revision>
  <dcterms:created xsi:type="dcterms:W3CDTF">2015-04-20T11:49:31Z</dcterms:created>
  <dcterms:modified xsi:type="dcterms:W3CDTF">2018-09-02T20:40:34Z</dcterms:modified>
</cp:coreProperties>
</file>